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59" r:id="rId5"/>
    <p:sldId id="308" r:id="rId6"/>
    <p:sldId id="309" r:id="rId7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7D9"/>
    <a:srgbClr val="93D3D9"/>
    <a:srgbClr val="AAD6FF"/>
    <a:srgbClr val="B2C8CD"/>
    <a:srgbClr val="CCD8D6"/>
    <a:srgbClr val="4F5945"/>
    <a:srgbClr val="73292A"/>
    <a:srgbClr val="7F867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79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5AE42-7DC1-8140-9B13-146984FDEF22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75F72-8950-AF4F-9381-1D26FB547EA1}" type="datetimeFigureOut">
              <a:rPr lang="en-US" smtClean="0"/>
              <a:t>9/7/2023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5476F-A808-1F46-A368-07984F6DA22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044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034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90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2466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5296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68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0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17870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9" r:id="rId3"/>
    <p:sldLayoutId id="2147483651" r:id="rId4"/>
    <p:sldLayoutId id="2147483650" r:id="rId5"/>
    <p:sldLayoutId id="2147483663" r:id="rId6"/>
    <p:sldLayoutId id="2147483665" r:id="rId7"/>
    <p:sldLayoutId id="2147483660" r:id="rId8"/>
    <p:sldLayoutId id="2147483661" r:id="rId9"/>
    <p:sldLayoutId id="2147483662" r:id="rId10"/>
    <p:sldLayoutId id="2147483666" r:id="rId11"/>
    <p:sldLayoutId id="2147483653" r:id="rId12"/>
    <p:sldLayoutId id="2147483664" r:id="rId13"/>
    <p:sldLayoutId id="2147483667" r:id="rId14"/>
    <p:sldLayoutId id="2147483652" r:id="rId15"/>
    <p:sldLayoutId id="2147483654" r:id="rId16"/>
    <p:sldLayoutId id="2147483655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0295B-54B9-4937-90E3-BAB9CE69E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Starfsfólk</a:t>
            </a:r>
            <a:r>
              <a:rPr lang="en-US" dirty="0"/>
              <a:t> á </a:t>
            </a:r>
            <a:r>
              <a:rPr lang="en-US" dirty="0" err="1"/>
              <a:t>Hóli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2023 - 2024</a:t>
            </a:r>
          </a:p>
        </p:txBody>
      </p:sp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26B3CE3-4128-8F8E-0760-8B64348682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9931" y="2456637"/>
            <a:ext cx="6906599" cy="311384"/>
          </a:xfrm>
        </p:spPr>
        <p:txBody>
          <a:bodyPr/>
          <a:lstStyle/>
          <a:p>
            <a:r>
              <a:rPr lang="en-US" dirty="0" err="1"/>
              <a:t>Unnur</a:t>
            </a:r>
            <a:r>
              <a:rPr lang="en-US" dirty="0"/>
              <a:t>		                Franziska	 	                 María		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8A775F3-D483-728E-181B-869ED9CBDF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5578" y="2619576"/>
            <a:ext cx="2543381" cy="315701"/>
          </a:xfrm>
        </p:spPr>
        <p:txBody>
          <a:bodyPr/>
          <a:lstStyle/>
          <a:p>
            <a:r>
              <a:rPr lang="en-US" dirty="0" err="1"/>
              <a:t>Deildarstjóri</a:t>
            </a:r>
            <a:r>
              <a:rPr lang="en-US" dirty="0"/>
              <a:t>/</a:t>
            </a:r>
            <a:r>
              <a:rPr lang="en-US" dirty="0" err="1"/>
              <a:t>Leikskólakennari</a:t>
            </a:r>
            <a:r>
              <a:rPr lang="en-US" dirty="0"/>
              <a:t> </a:t>
            </a:r>
            <a:br>
              <a:rPr lang="en-US" i="1" dirty="0"/>
            </a:br>
            <a:endParaRPr lang="en-US" sz="120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211D47-F384-6FA6-74CC-9C42CAC2FD2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61071" y="5153741"/>
            <a:ext cx="9132329" cy="268955"/>
          </a:xfrm>
        </p:spPr>
        <p:txBody>
          <a:bodyPr/>
          <a:lstStyle/>
          <a:p>
            <a:pPr algn="l"/>
            <a:r>
              <a:rPr lang="en-US" dirty="0"/>
              <a:t>        </a:t>
            </a:r>
            <a:r>
              <a:rPr lang="en-US" dirty="0" err="1"/>
              <a:t>Addú</a:t>
            </a:r>
            <a:r>
              <a:rPr lang="en-US" dirty="0"/>
              <a:t>	             	   </a:t>
            </a:r>
            <a:r>
              <a:rPr lang="en-US" dirty="0" err="1"/>
              <a:t>Gréta</a:t>
            </a:r>
            <a:r>
              <a:rPr lang="en-US" dirty="0"/>
              <a:t>                                 Ronja                             Andrea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92780A-B8DC-E841-9E8B-A14FF177994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43946" y="5384439"/>
            <a:ext cx="9788913" cy="211021"/>
          </a:xfrm>
        </p:spPr>
        <p:txBody>
          <a:bodyPr/>
          <a:lstStyle/>
          <a:p>
            <a:pPr algn="l"/>
            <a:r>
              <a:rPr lang="en-US" dirty="0"/>
              <a:t>  </a:t>
            </a:r>
            <a:r>
              <a:rPr lang="en-US" dirty="0" err="1"/>
              <a:t>Leikskólaleiðbeinandi</a:t>
            </a:r>
            <a:r>
              <a:rPr lang="en-US" dirty="0"/>
              <a:t>	                </a:t>
            </a:r>
            <a:r>
              <a:rPr lang="en-US" dirty="0" err="1"/>
              <a:t>Leikskólaleiðbeinandi</a:t>
            </a:r>
            <a:r>
              <a:rPr lang="en-US" dirty="0"/>
              <a:t> 	          </a:t>
            </a:r>
            <a:r>
              <a:rPr lang="en-US" dirty="0" err="1"/>
              <a:t>Leikskólaleiðbeinandi</a:t>
            </a:r>
            <a:r>
              <a:rPr lang="en-US" dirty="0"/>
              <a:t>        </a:t>
            </a:r>
            <a:r>
              <a:rPr lang="en-US" dirty="0" err="1"/>
              <a:t>Leikskólaleiðbeinandi</a:t>
            </a:r>
            <a:r>
              <a:rPr lang="en-US" dirty="0"/>
              <a:t>/</a:t>
            </a:r>
            <a:r>
              <a:rPr lang="en-US"/>
              <a:t>Afleysing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A6F23DD-7C5D-ED60-22BD-5A8690CD301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196433" y="2529009"/>
            <a:ext cx="3473593" cy="315701"/>
          </a:xfrm>
        </p:spPr>
        <p:txBody>
          <a:bodyPr/>
          <a:lstStyle/>
          <a:p>
            <a:r>
              <a:rPr lang="en-US" dirty="0" err="1"/>
              <a:t>Íþróttakennari</a:t>
            </a:r>
            <a:endParaRPr lang="en-US" sz="12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03E21-992F-4A5A-A196-AD89674669E9}"/>
              </a:ext>
            </a:extLst>
          </p:cNvPr>
          <p:cNvSpPr txBox="1"/>
          <p:nvPr/>
        </p:nvSpPr>
        <p:spPr>
          <a:xfrm>
            <a:off x="7803043" y="2529265"/>
            <a:ext cx="1614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Leikskólaleiðbeinandi</a:t>
            </a:r>
            <a:r>
              <a:rPr lang="en-US" sz="1400" dirty="0"/>
              <a:t>	</a:t>
            </a:r>
            <a:endParaRPr lang="is-I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A4E0AC-382F-43FF-9009-EABE02607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43946" y="3513535"/>
            <a:ext cx="1894887" cy="15286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4C9881-FEAD-4190-A9A8-14F8C7783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144" y="585824"/>
            <a:ext cx="1616294" cy="1721147"/>
          </a:xfrm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C5E436C-626C-48B5-800B-00B9B2453D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l="-2102" t="1669" r="6958" b="30999"/>
          <a:stretch/>
        </p:blipFill>
        <p:spPr>
          <a:xfrm>
            <a:off x="6576053" y="3674377"/>
            <a:ext cx="1536101" cy="141210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8FFB87-EE3B-4464-B57F-FD4B0DA5A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656" y="558553"/>
            <a:ext cx="1389398" cy="17458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E04EB2-71A0-47F0-B9F2-3101262AB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759" y="3513535"/>
            <a:ext cx="1614495" cy="1549639"/>
          </a:xfrm>
          <a:prstGeom prst="rect">
            <a:avLst/>
          </a:prstGeom>
        </p:spPr>
      </p:pic>
      <p:pic>
        <p:nvPicPr>
          <p:cNvPr id="6" name="Mynd 5">
            <a:extLst>
              <a:ext uri="{FF2B5EF4-FFF2-40B4-BE49-F238E27FC236}">
                <a16:creationId xmlns:a16="http://schemas.microsoft.com/office/drawing/2014/main" id="{F647E2DB-6000-8FD4-3287-D3BD3CD3FC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96" r="14427" b="460"/>
          <a:stretch/>
        </p:blipFill>
        <p:spPr>
          <a:xfrm>
            <a:off x="2273496" y="585825"/>
            <a:ext cx="1687070" cy="1695988"/>
          </a:xfrm>
          <a:prstGeom prst="rect">
            <a:avLst/>
          </a:prstGeom>
        </p:spPr>
      </p:pic>
      <p:pic>
        <p:nvPicPr>
          <p:cNvPr id="12" name="Picture 11" descr="A person with long blonde hair&#10;&#10;Description automatically generated">
            <a:extLst>
              <a:ext uri="{FF2B5EF4-FFF2-40B4-BE49-F238E27FC236}">
                <a16:creationId xmlns:a16="http://schemas.microsoft.com/office/drawing/2014/main" id="{D8ABC563-9853-6B55-9509-CD0280EE24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2566" y="3501877"/>
            <a:ext cx="1411317" cy="160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89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9115-6E40-499F-97ED-7694C848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5685B-9BF8-45D2-B1DD-8D19BBF48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E5BCBD-38EE-45F0-9D88-A2629E6CB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A3AF25-53E7-43A4-A28C-22E50072F8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767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ón starfsmenn" id="{104B793E-4CB7-4793-9EF1-C4A7CA8B0093}" vid="{5BE7CAD4-2439-45DD-99F0-0002125852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4EFF02-EA18-493C-972D-813DB244C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BB2F3B-6257-41BB-8B64-5AC7494F274B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230e9df3-be65-4c73-a93b-d1236ebd677e"/>
    <ds:schemaRef ds:uri="http://schemas.microsoft.com/sharepoint/v3"/>
    <ds:schemaRef ds:uri="http://purl.org/dc/terms/"/>
    <ds:schemaRef ds:uri="http://schemas.microsoft.com/office/infopath/2007/PartnerControls"/>
    <ds:schemaRef ds:uri="16c05727-aa75-4e4a-9b5f-8a80a1165891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ACE2AAA-C718-435C-B4E6-95A08ACAC44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</TotalTime>
  <Words>49</Words>
  <Application>Microsoft Office PowerPoint</Application>
  <PresentationFormat>Widescreen</PresentationFormat>
  <Paragraphs>11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Arial</vt:lpstr>
      <vt:lpstr>Baskerville</vt:lpstr>
      <vt:lpstr>Baskerville Old Face</vt:lpstr>
      <vt:lpstr>Calibri</vt:lpstr>
      <vt:lpstr>Gill Sans Light</vt:lpstr>
      <vt:lpstr>Gill Sans Nova</vt:lpstr>
      <vt:lpstr>Gill Sans Nova Light</vt:lpstr>
      <vt:lpstr>Office Theme</vt:lpstr>
      <vt:lpstr>Starfsfólk á Hóli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Kim Klara Ahlbrecht</dc:creator>
  <cp:lastModifiedBy>Unnur Guðmundsdóttir</cp:lastModifiedBy>
  <cp:revision>28</cp:revision>
  <cp:lastPrinted>2023-09-04T14:54:42Z</cp:lastPrinted>
  <dcterms:created xsi:type="dcterms:W3CDTF">2023-08-11T14:07:02Z</dcterms:created>
  <dcterms:modified xsi:type="dcterms:W3CDTF">2023-09-07T09:01:54Z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